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9813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996633"/>
    <a:srgbClr val="FF9900"/>
    <a:srgbClr val="FF6699"/>
    <a:srgbClr val="99FF33"/>
    <a:srgbClr val="CCFF99"/>
    <a:srgbClr val="EB695F"/>
    <a:srgbClr val="CC9900"/>
    <a:srgbClr val="839C64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9" autoAdjust="0"/>
    <p:restoredTop sz="94660"/>
  </p:normalViewPr>
  <p:slideViewPr>
    <p:cSldViewPr>
      <p:cViewPr>
        <p:scale>
          <a:sx n="98" d="100"/>
          <a:sy n="98" d="100"/>
        </p:scale>
        <p:origin x="-2208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3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8033"/>
          </a:xfrm>
          <a:prstGeom prst="rect">
            <a:avLst/>
          </a:prstGeom>
        </p:spPr>
        <p:txBody>
          <a:bodyPr vert="horz" lIns="88248" tIns="44124" rIns="88248" bIns="44124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50298" y="3"/>
            <a:ext cx="2945862" cy="498033"/>
          </a:xfrm>
          <a:prstGeom prst="rect">
            <a:avLst/>
          </a:prstGeom>
        </p:spPr>
        <p:txBody>
          <a:bodyPr vert="horz" lIns="88248" tIns="44124" rIns="88248" bIns="44124" rtlCol="0"/>
          <a:lstStyle>
            <a:lvl1pPr algn="r">
              <a:defRPr sz="1200"/>
            </a:lvl1pPr>
          </a:lstStyle>
          <a:p>
            <a:fld id="{460DD312-811F-4E31-AC8E-E92D6FBFBF16}" type="datetimeFigureOut">
              <a:rPr lang="sl-SI" smtClean="0"/>
              <a:t>18.01.2024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48" tIns="44124" rIns="88248" bIns="44124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79464" y="4778339"/>
            <a:ext cx="5438748" cy="3910249"/>
          </a:xfrm>
          <a:prstGeom prst="rect">
            <a:avLst/>
          </a:prstGeom>
        </p:spPr>
        <p:txBody>
          <a:bodyPr vert="horz" lIns="88248" tIns="44124" rIns="88248" bIns="44124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431781"/>
            <a:ext cx="2945862" cy="498032"/>
          </a:xfrm>
          <a:prstGeom prst="rect">
            <a:avLst/>
          </a:prstGeom>
        </p:spPr>
        <p:txBody>
          <a:bodyPr vert="horz" lIns="88248" tIns="44124" rIns="88248" bIns="44124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298" y="9431781"/>
            <a:ext cx="2945862" cy="498032"/>
          </a:xfrm>
          <a:prstGeom prst="rect">
            <a:avLst/>
          </a:prstGeom>
        </p:spPr>
        <p:txBody>
          <a:bodyPr vert="horz" lIns="88248" tIns="44124" rIns="88248" bIns="44124" rtlCol="0" anchor="b"/>
          <a:lstStyle>
            <a:lvl1pPr algn="r">
              <a:defRPr sz="1200"/>
            </a:lvl1pPr>
          </a:lstStyle>
          <a:p>
            <a:fld id="{A9807245-4B09-44DE-894C-37D445B3EF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909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FB005-9860-4CF0-A7F6-C43CC927445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42E7A-F7F7-4824-A182-7959633722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903E0-477F-4AAE-BC3C-FDFA29D6B1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398B0-05A9-4468-BBAB-56CF859333A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83C2A-EF84-4807-8BDD-7B6093D9D3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1A71E-2C9B-48A6-B83C-3ECFEA9337D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77461-9966-46BC-97B1-1A9FCBEF083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62C1F-5827-4EBD-962B-2DFD4F4132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80563-EAC3-4FAC-8567-52DD73865A2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D1F61-B682-4297-BEEC-A114A4B74FF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7DE2D-0E7A-4332-9DF8-9637157EAAB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463DB26-CE0C-47E1-B04A-DCC0F6F72F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7045" y="51470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l-SI"/>
          </a:p>
        </p:txBody>
      </p:sp>
      <p:sp>
        <p:nvSpPr>
          <p:cNvPr id="2071" name="Rectangle 26"/>
          <p:cNvSpPr>
            <a:spLocks noChangeArrowheads="1"/>
          </p:cNvSpPr>
          <p:nvPr/>
        </p:nvSpPr>
        <p:spPr bwMode="auto">
          <a:xfrm>
            <a:off x="1812677" y="155518"/>
            <a:ext cx="4176464" cy="504056"/>
          </a:xfrm>
          <a:prstGeom prst="rect">
            <a:avLst/>
          </a:prstGeom>
          <a:gradFill flip="none" rotWithShape="1">
            <a:gsLst>
              <a:gs pos="0">
                <a:srgbClr val="C0C0C0">
                  <a:shade val="30000"/>
                  <a:satMod val="115000"/>
                </a:srgbClr>
              </a:gs>
              <a:gs pos="50000">
                <a:srgbClr val="C0C0C0">
                  <a:shade val="67500"/>
                  <a:satMod val="115000"/>
                </a:srgbClr>
              </a:gs>
              <a:gs pos="100000">
                <a:srgbClr val="C0C0C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</a:pPr>
            <a:r>
              <a:rPr lang="sl-SI" sz="1400" b="1" dirty="0" smtClean="0"/>
              <a:t>ZAVOD ZA KULTURO, TURIZEM IN RAZVOJ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400" b="1" dirty="0" smtClean="0"/>
              <a:t>  ROGATEC 2024</a:t>
            </a:r>
            <a:endParaRPr lang="sl-SI" sz="1400" b="1" i="1" dirty="0">
              <a:latin typeface="Times New Roman" pitchFamily="18" charset="0"/>
            </a:endParaRPr>
          </a:p>
        </p:txBody>
      </p:sp>
      <p:sp>
        <p:nvSpPr>
          <p:cNvPr id="107" name="Rectangle 17"/>
          <p:cNvSpPr>
            <a:spLocks noChangeArrowheads="1"/>
          </p:cNvSpPr>
          <p:nvPr/>
        </p:nvSpPr>
        <p:spPr bwMode="auto">
          <a:xfrm>
            <a:off x="155460" y="2852936"/>
            <a:ext cx="1635366" cy="393501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Muzej na prostem Rogatec</a:t>
            </a:r>
            <a:endParaRPr lang="sl-SI" sz="1000" b="1" dirty="0"/>
          </a:p>
        </p:txBody>
      </p:sp>
      <p:sp>
        <p:nvSpPr>
          <p:cNvPr id="108" name="Rectangle 17"/>
          <p:cNvSpPr>
            <a:spLocks noChangeArrowheads="1"/>
          </p:cNvSpPr>
          <p:nvPr/>
        </p:nvSpPr>
        <p:spPr bwMode="auto">
          <a:xfrm>
            <a:off x="1187624" y="1103336"/>
            <a:ext cx="2188420" cy="395837"/>
          </a:xfrm>
          <a:prstGeom prst="rect">
            <a:avLst/>
          </a:prstGeom>
          <a:solidFill>
            <a:srgbClr val="996633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600" b="1" dirty="0" smtClean="0"/>
              <a:t>Objekti upravljanja</a:t>
            </a:r>
            <a:endParaRPr lang="sl-SI" sz="1600" b="1" dirty="0"/>
          </a:p>
        </p:txBody>
      </p:sp>
      <p:sp>
        <p:nvSpPr>
          <p:cNvPr id="109" name="Rectangle 17"/>
          <p:cNvSpPr>
            <a:spLocks noChangeArrowheads="1"/>
          </p:cNvSpPr>
          <p:nvPr/>
        </p:nvSpPr>
        <p:spPr bwMode="auto">
          <a:xfrm>
            <a:off x="1945590" y="3339789"/>
            <a:ext cx="1666254" cy="309807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TIC Rogatec</a:t>
            </a:r>
            <a:endParaRPr lang="sl-SI" sz="1000" b="1" dirty="0"/>
          </a:p>
        </p:txBody>
      </p:sp>
      <p:sp>
        <p:nvSpPr>
          <p:cNvPr id="110" name="Rectangle 17"/>
          <p:cNvSpPr>
            <a:spLocks noChangeArrowheads="1"/>
          </p:cNvSpPr>
          <p:nvPr/>
        </p:nvSpPr>
        <p:spPr bwMode="auto">
          <a:xfrm>
            <a:off x="1955660" y="2868886"/>
            <a:ext cx="1656184" cy="347926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Dvorec Strmol </a:t>
            </a:r>
            <a:endParaRPr lang="sl-SI" sz="1000" b="1" dirty="0"/>
          </a:p>
        </p:txBody>
      </p:sp>
      <p:sp>
        <p:nvSpPr>
          <p:cNvPr id="111" name="Rectangle 17"/>
          <p:cNvSpPr>
            <a:spLocks noChangeArrowheads="1"/>
          </p:cNvSpPr>
          <p:nvPr/>
        </p:nvSpPr>
        <p:spPr bwMode="auto">
          <a:xfrm>
            <a:off x="5532352" y="2941880"/>
            <a:ext cx="1560717" cy="306101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Grajska pristava</a:t>
            </a:r>
            <a:endParaRPr lang="sl-SI" sz="1000" b="1" dirty="0"/>
          </a:p>
        </p:txBody>
      </p:sp>
      <p:sp>
        <p:nvSpPr>
          <p:cNvPr id="112" name="Rectangle 17"/>
          <p:cNvSpPr>
            <a:spLocks noChangeArrowheads="1"/>
          </p:cNvSpPr>
          <p:nvPr/>
        </p:nvSpPr>
        <p:spPr bwMode="auto">
          <a:xfrm>
            <a:off x="1955659" y="5561432"/>
            <a:ext cx="1646601" cy="290830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Stara OŠ</a:t>
            </a:r>
            <a:endParaRPr lang="sl-SI" sz="1000" b="1" dirty="0"/>
          </a:p>
        </p:txBody>
      </p:sp>
      <p:sp>
        <p:nvSpPr>
          <p:cNvPr id="113" name="Rectangle 17"/>
          <p:cNvSpPr>
            <a:spLocks noChangeArrowheads="1"/>
          </p:cNvSpPr>
          <p:nvPr/>
        </p:nvSpPr>
        <p:spPr bwMode="auto">
          <a:xfrm>
            <a:off x="1966820" y="4738466"/>
            <a:ext cx="1656671" cy="32170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Mala dvorana</a:t>
            </a:r>
            <a:endParaRPr lang="sl-SI" sz="1000" b="1" dirty="0"/>
          </a:p>
        </p:txBody>
      </p:sp>
      <p:sp>
        <p:nvSpPr>
          <p:cNvPr id="117" name="Rectangle 17"/>
          <p:cNvSpPr>
            <a:spLocks noChangeArrowheads="1"/>
          </p:cNvSpPr>
          <p:nvPr/>
        </p:nvSpPr>
        <p:spPr bwMode="auto">
          <a:xfrm>
            <a:off x="7235194" y="2865013"/>
            <a:ext cx="1647572" cy="344239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Športna dvorana</a:t>
            </a:r>
            <a:endParaRPr lang="sl-SI" sz="1000" b="1" dirty="0"/>
          </a:p>
        </p:txBody>
      </p:sp>
      <p:sp>
        <p:nvSpPr>
          <p:cNvPr id="118" name="Rectangle 17"/>
          <p:cNvSpPr>
            <a:spLocks noChangeArrowheads="1"/>
          </p:cNvSpPr>
          <p:nvPr/>
        </p:nvSpPr>
        <p:spPr bwMode="auto">
          <a:xfrm>
            <a:off x="7235194" y="3291511"/>
            <a:ext cx="1637942" cy="318533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Igrišča na mivki</a:t>
            </a:r>
            <a:endParaRPr lang="sl-SI" sz="1000" b="1" dirty="0"/>
          </a:p>
        </p:txBody>
      </p:sp>
      <p:sp>
        <p:nvSpPr>
          <p:cNvPr id="120" name="Rectangle 17"/>
          <p:cNvSpPr>
            <a:spLocks noChangeArrowheads="1"/>
          </p:cNvSpPr>
          <p:nvPr/>
        </p:nvSpPr>
        <p:spPr bwMode="auto">
          <a:xfrm>
            <a:off x="7238315" y="3681749"/>
            <a:ext cx="1634821" cy="290749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Nogometna igrišča</a:t>
            </a:r>
            <a:endParaRPr lang="sl-SI" sz="1000" b="1" dirty="0"/>
          </a:p>
        </p:txBody>
      </p:sp>
      <p:sp>
        <p:nvSpPr>
          <p:cNvPr id="151" name="Rectangle 17"/>
          <p:cNvSpPr>
            <a:spLocks noChangeArrowheads="1"/>
          </p:cNvSpPr>
          <p:nvPr/>
        </p:nvSpPr>
        <p:spPr bwMode="auto">
          <a:xfrm>
            <a:off x="5539811" y="3310032"/>
            <a:ext cx="1573760" cy="37171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Razvojna pisarna</a:t>
            </a:r>
            <a:endParaRPr lang="sl-SI" sz="1000" b="1" dirty="0"/>
          </a:p>
        </p:txBody>
      </p:sp>
      <p:sp>
        <p:nvSpPr>
          <p:cNvPr id="172" name="Rectangle 17"/>
          <p:cNvSpPr>
            <a:spLocks noChangeArrowheads="1"/>
          </p:cNvSpPr>
          <p:nvPr/>
        </p:nvSpPr>
        <p:spPr bwMode="auto">
          <a:xfrm>
            <a:off x="7236744" y="4899320"/>
            <a:ext cx="1636392" cy="358612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Parkirišče tovornih vozil</a:t>
            </a:r>
            <a:endParaRPr lang="sl-SI" sz="1000" b="1" dirty="0"/>
          </a:p>
        </p:txBody>
      </p:sp>
      <p:cxnSp>
        <p:nvCxnSpPr>
          <p:cNvPr id="94" name="Kolenski konektor 93"/>
          <p:cNvCxnSpPr>
            <a:stCxn id="2071" idx="2"/>
            <a:endCxn id="108" idx="0"/>
          </p:cNvCxnSpPr>
          <p:nvPr/>
        </p:nvCxnSpPr>
        <p:spPr>
          <a:xfrm rot="5400000">
            <a:off x="2869491" y="71918"/>
            <a:ext cx="443762" cy="1619075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9" name="Picture 23" descr="Grb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2385" y="244980"/>
            <a:ext cx="313621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Rectangle 17"/>
          <p:cNvSpPr>
            <a:spLocks noChangeArrowheads="1"/>
          </p:cNvSpPr>
          <p:nvPr/>
        </p:nvSpPr>
        <p:spPr bwMode="auto">
          <a:xfrm>
            <a:off x="7227016" y="4067333"/>
            <a:ext cx="1646120" cy="33251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Ostala športna igrišča</a:t>
            </a:r>
            <a:endParaRPr lang="sl-SI" sz="1000" b="1" dirty="0"/>
          </a:p>
        </p:txBody>
      </p:sp>
      <p:sp>
        <p:nvSpPr>
          <p:cNvPr id="76" name="Rectangle 17"/>
          <p:cNvSpPr>
            <a:spLocks noChangeArrowheads="1"/>
          </p:cNvSpPr>
          <p:nvPr/>
        </p:nvSpPr>
        <p:spPr bwMode="auto">
          <a:xfrm>
            <a:off x="143723" y="3302402"/>
            <a:ext cx="1639479" cy="347195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Rokodelski center: Zeliščni vrtovi</a:t>
            </a:r>
            <a:endParaRPr lang="sl-SI" sz="900" b="1" dirty="0"/>
          </a:p>
        </p:txBody>
      </p:sp>
      <p:sp>
        <p:nvSpPr>
          <p:cNvPr id="65" name="Rectangle 17"/>
          <p:cNvSpPr>
            <a:spLocks noChangeArrowheads="1"/>
          </p:cNvSpPr>
          <p:nvPr/>
        </p:nvSpPr>
        <p:spPr bwMode="auto">
          <a:xfrm>
            <a:off x="7236744" y="5372665"/>
            <a:ext cx="1656670" cy="377533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Zdravstveni dom Rogatec</a:t>
            </a:r>
            <a:endParaRPr lang="sl-SI" sz="1000" b="1" dirty="0"/>
          </a:p>
        </p:txBody>
      </p:sp>
      <p:sp>
        <p:nvSpPr>
          <p:cNvPr id="64" name="Rectangle 17"/>
          <p:cNvSpPr>
            <a:spLocks noChangeArrowheads="1"/>
          </p:cNvSpPr>
          <p:nvPr/>
        </p:nvSpPr>
        <p:spPr bwMode="auto">
          <a:xfrm>
            <a:off x="1945590" y="4230117"/>
            <a:ext cx="1666312" cy="374116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Kulturna dvorana</a:t>
            </a:r>
            <a:endParaRPr lang="sl-SI" sz="1000" b="1" dirty="0"/>
          </a:p>
        </p:txBody>
      </p:sp>
      <p:sp>
        <p:nvSpPr>
          <p:cNvPr id="78" name="Rectangle 17"/>
          <p:cNvSpPr>
            <a:spLocks noChangeArrowheads="1"/>
          </p:cNvSpPr>
          <p:nvPr/>
        </p:nvSpPr>
        <p:spPr bwMode="auto">
          <a:xfrm>
            <a:off x="7227016" y="4494685"/>
            <a:ext cx="1646120" cy="309801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Konjeniški center </a:t>
            </a:r>
            <a:endParaRPr lang="sl-SI" sz="900" b="1" dirty="0"/>
          </a:p>
        </p:txBody>
      </p:sp>
      <p:sp>
        <p:nvSpPr>
          <p:cNvPr id="79" name="Rectangle 17"/>
          <p:cNvSpPr>
            <a:spLocks noChangeArrowheads="1"/>
          </p:cNvSpPr>
          <p:nvPr/>
        </p:nvSpPr>
        <p:spPr bwMode="auto">
          <a:xfrm>
            <a:off x="1945590" y="3746737"/>
            <a:ext cx="1666254" cy="37335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Knjižnica Rogatec</a:t>
            </a:r>
            <a:endParaRPr lang="sl-SI" sz="1000" b="1" dirty="0"/>
          </a:p>
        </p:txBody>
      </p:sp>
      <p:sp>
        <p:nvSpPr>
          <p:cNvPr id="77" name="Rectangle 17"/>
          <p:cNvSpPr>
            <a:spLocks noChangeArrowheads="1"/>
          </p:cNvSpPr>
          <p:nvPr/>
        </p:nvSpPr>
        <p:spPr bwMode="auto">
          <a:xfrm>
            <a:off x="5536163" y="2255333"/>
            <a:ext cx="1564307" cy="520857"/>
          </a:xfrm>
          <a:prstGeom prst="rect">
            <a:avLst/>
          </a:prstGeom>
          <a:gradFill flip="none" rotWithShape="1">
            <a:gsLst>
              <a:gs pos="0">
                <a:srgbClr val="FFFF99">
                  <a:shade val="30000"/>
                  <a:satMod val="115000"/>
                </a:srgbClr>
              </a:gs>
              <a:gs pos="50000">
                <a:srgbClr val="FFFF99">
                  <a:shade val="67500"/>
                  <a:satMod val="115000"/>
                </a:srgbClr>
              </a:gs>
              <a:gs pos="100000">
                <a:srgbClr val="FFFF99">
                  <a:shade val="100000"/>
                  <a:satMod val="115000"/>
                </a:srgbClr>
              </a:gs>
            </a:gsLst>
            <a:lin ang="8100000" scaled="1"/>
            <a:tileRect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Organizacijske enota:</a:t>
            </a:r>
            <a:endParaRPr lang="sl-SI" sz="1000" b="1" dirty="0"/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i="1" dirty="0" smtClean="0">
                <a:solidFill>
                  <a:srgbClr val="FF0000"/>
                </a:solidFill>
              </a:rPr>
              <a:t>Razvoj, načrtovanje in  trženje</a:t>
            </a:r>
            <a:endParaRPr lang="sl-SI" sz="1000" b="1" i="1" dirty="0">
              <a:solidFill>
                <a:srgbClr val="FF0000"/>
              </a:solidFill>
            </a:endParaRPr>
          </a:p>
        </p:txBody>
      </p:sp>
      <p:sp>
        <p:nvSpPr>
          <p:cNvPr id="80" name="Rectangle 16"/>
          <p:cNvSpPr>
            <a:spLocks noChangeArrowheads="1"/>
          </p:cNvSpPr>
          <p:nvPr/>
        </p:nvSpPr>
        <p:spPr bwMode="auto">
          <a:xfrm>
            <a:off x="136100" y="2248809"/>
            <a:ext cx="1654726" cy="533735"/>
          </a:xfrm>
          <a:prstGeom prst="rect">
            <a:avLst/>
          </a:prstGeom>
          <a:gradFill flip="none" rotWithShape="1">
            <a:gsLst>
              <a:gs pos="0">
                <a:srgbClr val="FFFF99">
                  <a:shade val="30000"/>
                  <a:satMod val="115000"/>
                </a:srgbClr>
              </a:gs>
              <a:gs pos="50000">
                <a:srgbClr val="FFFF99">
                  <a:shade val="67500"/>
                  <a:satMod val="115000"/>
                </a:srgbClr>
              </a:gs>
              <a:gs pos="100000">
                <a:srgbClr val="FFFF99">
                  <a:shade val="100000"/>
                  <a:satMod val="115000"/>
                </a:srgbClr>
              </a:gs>
            </a:gsLst>
            <a:lin ang="8100000" scaled="1"/>
            <a:tileRect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Organizacijska enota: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i="1" dirty="0" smtClean="0">
                <a:solidFill>
                  <a:srgbClr val="FF0000"/>
                </a:solidFill>
              </a:rPr>
              <a:t>Muzej na prostem</a:t>
            </a:r>
            <a:endParaRPr lang="sl-SI" sz="1000" b="1" i="1" dirty="0">
              <a:solidFill>
                <a:srgbClr val="FF0000"/>
              </a:solidFill>
            </a:endParaRPr>
          </a:p>
        </p:txBody>
      </p:sp>
      <p:sp>
        <p:nvSpPr>
          <p:cNvPr id="82" name="Rectangle 17"/>
          <p:cNvSpPr>
            <a:spLocks noChangeArrowheads="1"/>
          </p:cNvSpPr>
          <p:nvPr/>
        </p:nvSpPr>
        <p:spPr bwMode="auto">
          <a:xfrm>
            <a:off x="7191426" y="2257029"/>
            <a:ext cx="1691340" cy="519161"/>
          </a:xfrm>
          <a:prstGeom prst="rect">
            <a:avLst/>
          </a:prstGeom>
          <a:gradFill flip="none" rotWithShape="1">
            <a:gsLst>
              <a:gs pos="0">
                <a:srgbClr val="FFFF99">
                  <a:shade val="30000"/>
                  <a:satMod val="115000"/>
                </a:srgbClr>
              </a:gs>
              <a:gs pos="50000">
                <a:srgbClr val="FFFF99">
                  <a:shade val="67500"/>
                  <a:satMod val="115000"/>
                </a:srgbClr>
              </a:gs>
              <a:gs pos="100000">
                <a:srgbClr val="FFFF99">
                  <a:shade val="100000"/>
                  <a:satMod val="115000"/>
                </a:srgbClr>
              </a:gs>
            </a:gsLst>
            <a:lin ang="8100000" scaled="1"/>
            <a:tileRect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Organizacijske enota:</a:t>
            </a:r>
            <a:endParaRPr lang="sl-SI" sz="1000" b="1" dirty="0"/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i="1" dirty="0" smtClean="0">
                <a:solidFill>
                  <a:srgbClr val="FF0000"/>
                </a:solidFill>
              </a:rPr>
              <a:t>Športna in ostala infrastruktura</a:t>
            </a:r>
            <a:endParaRPr lang="sl-SI" sz="1000" b="1" i="1" dirty="0">
              <a:solidFill>
                <a:srgbClr val="FF0000"/>
              </a:solidFill>
            </a:endParaRPr>
          </a:p>
        </p:txBody>
      </p:sp>
      <p:cxnSp>
        <p:nvCxnSpPr>
          <p:cNvPr id="91" name="Kolenski povezovalnik 90"/>
          <p:cNvCxnSpPr>
            <a:stCxn id="108" idx="2"/>
            <a:endCxn id="77" idx="0"/>
          </p:cNvCxnSpPr>
          <p:nvPr/>
        </p:nvCxnSpPr>
        <p:spPr>
          <a:xfrm rot="16200000" flipH="1">
            <a:off x="3921995" y="-140989"/>
            <a:ext cx="756160" cy="4036483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Kolenski povezovalnik 91"/>
          <p:cNvCxnSpPr>
            <a:stCxn id="108" idx="2"/>
            <a:endCxn id="80" idx="0"/>
          </p:cNvCxnSpPr>
          <p:nvPr/>
        </p:nvCxnSpPr>
        <p:spPr>
          <a:xfrm rot="5400000">
            <a:off x="1247831" y="1214806"/>
            <a:ext cx="749636" cy="1318371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17"/>
          <p:cNvSpPr>
            <a:spLocks noChangeArrowheads="1"/>
          </p:cNvSpPr>
          <p:nvPr/>
        </p:nvSpPr>
        <p:spPr bwMode="auto">
          <a:xfrm>
            <a:off x="3776679" y="2274196"/>
            <a:ext cx="1652207" cy="501994"/>
          </a:xfrm>
          <a:prstGeom prst="rect">
            <a:avLst/>
          </a:prstGeom>
          <a:gradFill flip="none" rotWithShape="1">
            <a:gsLst>
              <a:gs pos="0">
                <a:srgbClr val="FFFF99">
                  <a:shade val="30000"/>
                  <a:satMod val="115000"/>
                </a:srgbClr>
              </a:gs>
              <a:gs pos="50000">
                <a:srgbClr val="FFFF99">
                  <a:shade val="67500"/>
                  <a:satMod val="115000"/>
                </a:srgbClr>
              </a:gs>
              <a:gs pos="100000">
                <a:srgbClr val="FFFF99">
                  <a:shade val="100000"/>
                  <a:satMod val="115000"/>
                </a:srgbClr>
              </a:gs>
            </a:gsLst>
            <a:lin ang="8100000" scaled="1"/>
            <a:tileRect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Organizacijske enota:</a:t>
            </a:r>
            <a:endParaRPr lang="sl-SI" sz="1000" b="1" dirty="0"/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i="1" dirty="0" smtClean="0">
                <a:solidFill>
                  <a:srgbClr val="FF0000"/>
                </a:solidFill>
              </a:rPr>
              <a:t>Rokodelski center </a:t>
            </a:r>
            <a:endParaRPr lang="sl-SI" sz="1000" b="1" i="1" dirty="0">
              <a:solidFill>
                <a:srgbClr val="FF0000"/>
              </a:solidFill>
            </a:endParaRPr>
          </a:p>
        </p:txBody>
      </p:sp>
      <p:sp>
        <p:nvSpPr>
          <p:cNvPr id="95" name="Rectangle 16"/>
          <p:cNvSpPr>
            <a:spLocks noChangeArrowheads="1"/>
          </p:cNvSpPr>
          <p:nvPr/>
        </p:nvSpPr>
        <p:spPr bwMode="auto">
          <a:xfrm>
            <a:off x="1955660" y="2257528"/>
            <a:ext cx="1656184" cy="509176"/>
          </a:xfrm>
          <a:prstGeom prst="rect">
            <a:avLst/>
          </a:prstGeom>
          <a:gradFill flip="none" rotWithShape="1">
            <a:gsLst>
              <a:gs pos="0">
                <a:srgbClr val="FFFF99">
                  <a:shade val="30000"/>
                  <a:satMod val="115000"/>
                </a:srgbClr>
              </a:gs>
              <a:gs pos="50000">
                <a:srgbClr val="FFFF99">
                  <a:shade val="67500"/>
                  <a:satMod val="115000"/>
                </a:srgbClr>
              </a:gs>
              <a:gs pos="100000">
                <a:srgbClr val="FFFF99">
                  <a:shade val="100000"/>
                  <a:satMod val="115000"/>
                </a:srgbClr>
              </a:gs>
            </a:gsLst>
            <a:lin ang="8100000" scaled="1"/>
            <a:tileRect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Organizacijska enota: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i="1" dirty="0" smtClean="0">
                <a:solidFill>
                  <a:srgbClr val="FF0000"/>
                </a:solidFill>
              </a:rPr>
              <a:t>Dvorec Strmol, TIC in kulturna infrastruktura</a:t>
            </a:r>
            <a:endParaRPr lang="sl-SI" sz="1000" b="1" i="1" dirty="0">
              <a:solidFill>
                <a:srgbClr val="FF0000"/>
              </a:solidFill>
            </a:endParaRPr>
          </a:p>
        </p:txBody>
      </p:sp>
      <p:cxnSp>
        <p:nvCxnSpPr>
          <p:cNvPr id="96" name="Kolenski povezovalnik 95"/>
          <p:cNvCxnSpPr>
            <a:stCxn id="108" idx="2"/>
            <a:endCxn id="93" idx="0"/>
          </p:cNvCxnSpPr>
          <p:nvPr/>
        </p:nvCxnSpPr>
        <p:spPr>
          <a:xfrm rot="16200000" flipH="1">
            <a:off x="3054797" y="726209"/>
            <a:ext cx="775023" cy="2320949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Kolenski povezovalnik 96"/>
          <p:cNvCxnSpPr>
            <a:stCxn id="108" idx="2"/>
            <a:endCxn id="82" idx="0"/>
          </p:cNvCxnSpPr>
          <p:nvPr/>
        </p:nvCxnSpPr>
        <p:spPr>
          <a:xfrm rot="16200000" flipH="1">
            <a:off x="4780537" y="-999530"/>
            <a:ext cx="757856" cy="5755262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Kolenski povezovalnik 97"/>
          <p:cNvCxnSpPr>
            <a:stCxn id="108" idx="2"/>
            <a:endCxn id="95" idx="0"/>
          </p:cNvCxnSpPr>
          <p:nvPr/>
        </p:nvCxnSpPr>
        <p:spPr>
          <a:xfrm rot="16200000" flipH="1">
            <a:off x="2153616" y="1627391"/>
            <a:ext cx="758355" cy="501918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7"/>
          <p:cNvSpPr>
            <a:spLocks noChangeArrowheads="1"/>
          </p:cNvSpPr>
          <p:nvPr/>
        </p:nvSpPr>
        <p:spPr bwMode="auto">
          <a:xfrm>
            <a:off x="168765" y="4140590"/>
            <a:ext cx="1635366" cy="393501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Muzej na prostem </a:t>
            </a:r>
            <a:endParaRPr lang="sl-SI" sz="900" b="1" dirty="0"/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Viničarska hiša-gostinstvo</a:t>
            </a:r>
            <a:endParaRPr lang="sl-SI" sz="900" b="1" dirty="0"/>
          </a:p>
        </p:txBody>
      </p:sp>
      <p:sp>
        <p:nvSpPr>
          <p:cNvPr id="105" name="Rectangle 17"/>
          <p:cNvSpPr>
            <a:spLocks noChangeArrowheads="1"/>
          </p:cNvSpPr>
          <p:nvPr/>
        </p:nvSpPr>
        <p:spPr bwMode="auto">
          <a:xfrm>
            <a:off x="3796088" y="2903248"/>
            <a:ext cx="1639479" cy="347195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Rokodelski center: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Steklarska delavnica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sl-SI" sz="900" b="1" dirty="0"/>
          </a:p>
        </p:txBody>
      </p:sp>
      <p:sp>
        <p:nvSpPr>
          <p:cNvPr id="114" name="Rectangle 17"/>
          <p:cNvSpPr>
            <a:spLocks noChangeArrowheads="1"/>
          </p:cNvSpPr>
          <p:nvPr/>
        </p:nvSpPr>
        <p:spPr bwMode="auto">
          <a:xfrm>
            <a:off x="3796088" y="3339790"/>
            <a:ext cx="1639479" cy="347195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Rokodelski center: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Lončarska delavnica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sl-SI" sz="900" b="1" dirty="0"/>
          </a:p>
        </p:txBody>
      </p:sp>
      <p:sp>
        <p:nvSpPr>
          <p:cNvPr id="115" name="Rectangle 17"/>
          <p:cNvSpPr>
            <a:spLocks noChangeArrowheads="1"/>
          </p:cNvSpPr>
          <p:nvPr/>
        </p:nvSpPr>
        <p:spPr bwMode="auto">
          <a:xfrm>
            <a:off x="3796088" y="3772900"/>
            <a:ext cx="1639479" cy="347195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Rokodelski center: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Tkalska delavnica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sl-SI" sz="900" b="1" dirty="0"/>
          </a:p>
        </p:txBody>
      </p:sp>
      <p:sp>
        <p:nvSpPr>
          <p:cNvPr id="119" name="Rectangle 17"/>
          <p:cNvSpPr>
            <a:spLocks noChangeArrowheads="1"/>
          </p:cNvSpPr>
          <p:nvPr/>
        </p:nvSpPr>
        <p:spPr bwMode="auto">
          <a:xfrm>
            <a:off x="3789407" y="4230117"/>
            <a:ext cx="1639479" cy="347195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Rokodelski center: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Pletarka delavnica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sl-SI" sz="900" b="1" dirty="0"/>
          </a:p>
        </p:txBody>
      </p:sp>
      <p:sp>
        <p:nvSpPr>
          <p:cNvPr id="121" name="Rectangle 17"/>
          <p:cNvSpPr>
            <a:spLocks noChangeArrowheads="1"/>
          </p:cNvSpPr>
          <p:nvPr/>
        </p:nvSpPr>
        <p:spPr bwMode="auto">
          <a:xfrm>
            <a:off x="3796088" y="4683915"/>
            <a:ext cx="1639479" cy="347195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Rokodelski center: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Mizarska delavnica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sl-SI" sz="900" b="1" dirty="0"/>
          </a:p>
        </p:txBody>
      </p:sp>
      <p:sp>
        <p:nvSpPr>
          <p:cNvPr id="122" name="Rectangle 17"/>
          <p:cNvSpPr>
            <a:spLocks noChangeArrowheads="1"/>
          </p:cNvSpPr>
          <p:nvPr/>
        </p:nvSpPr>
        <p:spPr bwMode="auto">
          <a:xfrm>
            <a:off x="145133" y="3720138"/>
            <a:ext cx="1639479" cy="347195"/>
          </a:xfrm>
          <a:prstGeom prst="rect">
            <a:avLst/>
          </a:prstGeom>
          <a:solidFill>
            <a:srgbClr val="FF99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Rokodelski center: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900" b="1" dirty="0" smtClean="0"/>
              <a:t>Zeliščarska delavnica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sl-SI" sz="900" b="1" dirty="0"/>
          </a:p>
        </p:txBody>
      </p:sp>
      <p:sp>
        <p:nvSpPr>
          <p:cNvPr id="123" name="Rectangle 17"/>
          <p:cNvSpPr>
            <a:spLocks noChangeArrowheads="1"/>
          </p:cNvSpPr>
          <p:nvPr/>
        </p:nvSpPr>
        <p:spPr bwMode="auto">
          <a:xfrm>
            <a:off x="1966820" y="5149326"/>
            <a:ext cx="1656672" cy="324284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l-SI" sz="1000" b="1" dirty="0" smtClean="0"/>
              <a:t>Dvorana v Trgu</a:t>
            </a:r>
            <a:endParaRPr lang="sl-SI" sz="1000" b="1" dirty="0"/>
          </a:p>
        </p:txBody>
      </p:sp>
    </p:spTree>
    <p:extLst>
      <p:ext uri="{BB962C8B-B14F-4D97-AF65-F5344CB8AC3E}">
        <p14:creationId xmlns:p14="http://schemas.microsoft.com/office/powerpoint/2010/main" val="32143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6560</TotalTime>
  <Words>129</Words>
  <Application>Microsoft Office PowerPoint</Application>
  <PresentationFormat>Diaprojekcija na zaslonu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2" baseType="lpstr">
      <vt:lpstr>Privzeti načrt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ZAVOD ZA KULTURO, TURIZEM IN RAZVOJ  ROGATEC Ptujska cesta 23, 3252 Rogatec, tel. 03 / 818 62 00, fax  03 / 818 62 04</dc:title>
  <dc:creator>Zavod Rogaška dediščina - Rogatec</dc:creator>
  <cp:lastModifiedBy>Maja</cp:lastModifiedBy>
  <cp:revision>289</cp:revision>
  <cp:lastPrinted>2024-01-18T11:09:06Z</cp:lastPrinted>
  <dcterms:created xsi:type="dcterms:W3CDTF">2006-08-11T08:01:52Z</dcterms:created>
  <dcterms:modified xsi:type="dcterms:W3CDTF">2024-01-18T12:40:05Z</dcterms:modified>
</cp:coreProperties>
</file>