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260" d="100"/>
          <a:sy n="260" d="100"/>
        </p:scale>
        <p:origin x="-7344" y="-36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47CA-F9D9-49FD-8488-1418DC752BD3}" type="datetimeFigureOut">
              <a:rPr lang="sl-SI" smtClean="0"/>
              <a:t>19. 11. 2019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D232-239E-43A6-996D-DD1CD74A21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22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47CA-F9D9-49FD-8488-1418DC752BD3}" type="datetimeFigureOut">
              <a:rPr lang="sl-SI" smtClean="0"/>
              <a:t>19. 11. 2019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D232-239E-43A6-996D-DD1CD74A21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21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47CA-F9D9-49FD-8488-1418DC752BD3}" type="datetimeFigureOut">
              <a:rPr lang="sl-SI" smtClean="0"/>
              <a:t>19. 11. 2019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D232-239E-43A6-996D-DD1CD74A21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294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47CA-F9D9-49FD-8488-1418DC752BD3}" type="datetimeFigureOut">
              <a:rPr lang="sl-SI" smtClean="0"/>
              <a:t>19. 11. 2019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D232-239E-43A6-996D-DD1CD74A21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121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47CA-F9D9-49FD-8488-1418DC752BD3}" type="datetimeFigureOut">
              <a:rPr lang="sl-SI" smtClean="0"/>
              <a:t>19. 11. 2019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D232-239E-43A6-996D-DD1CD74A21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749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47CA-F9D9-49FD-8488-1418DC752BD3}" type="datetimeFigureOut">
              <a:rPr lang="sl-SI" smtClean="0"/>
              <a:t>19. 11. 2019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D232-239E-43A6-996D-DD1CD74A21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569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47CA-F9D9-49FD-8488-1418DC752BD3}" type="datetimeFigureOut">
              <a:rPr lang="sl-SI" smtClean="0"/>
              <a:t>19. 11. 2019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D232-239E-43A6-996D-DD1CD74A21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587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47CA-F9D9-49FD-8488-1418DC752BD3}" type="datetimeFigureOut">
              <a:rPr lang="sl-SI" smtClean="0"/>
              <a:t>19. 11. 2019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D232-239E-43A6-996D-DD1CD74A21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92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47CA-F9D9-49FD-8488-1418DC752BD3}" type="datetimeFigureOut">
              <a:rPr lang="sl-SI" smtClean="0"/>
              <a:t>19. 11. 2019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D232-239E-43A6-996D-DD1CD74A21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902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47CA-F9D9-49FD-8488-1418DC752BD3}" type="datetimeFigureOut">
              <a:rPr lang="sl-SI" smtClean="0"/>
              <a:t>19. 11. 2019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D232-239E-43A6-996D-DD1CD74A21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779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47CA-F9D9-49FD-8488-1418DC752BD3}" type="datetimeFigureOut">
              <a:rPr lang="sl-SI" smtClean="0"/>
              <a:t>19. 11. 2019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D232-239E-43A6-996D-DD1CD74A21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435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747CA-F9D9-49FD-8488-1418DC752BD3}" type="datetimeFigureOut">
              <a:rPr lang="sl-SI" smtClean="0"/>
              <a:t>19. 11. 2019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FD232-239E-43A6-996D-DD1CD74A21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3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/>
          <a:stretch/>
        </p:blipFill>
        <p:spPr>
          <a:xfrm>
            <a:off x="988656" y="754743"/>
            <a:ext cx="5841600" cy="3349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jeZBesedilom 4"/>
          <p:cNvSpPr txBox="1"/>
          <p:nvPr/>
        </p:nvSpPr>
        <p:spPr>
          <a:xfrm>
            <a:off x="1763486" y="4432041"/>
            <a:ext cx="6942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7200" dirty="0" smtClean="0">
                <a:solidFill>
                  <a:schemeClr val="bg1"/>
                </a:solidFill>
              </a:rPr>
              <a:t>Lampijon na palici</a:t>
            </a:r>
            <a:endParaRPr lang="sl-SI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5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1" y="753477"/>
            <a:ext cx="8011763" cy="5545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jeZBesedilom 5"/>
          <p:cNvSpPr txBox="1"/>
          <p:nvPr/>
        </p:nvSpPr>
        <p:spPr>
          <a:xfrm>
            <a:off x="3731741" y="400358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A3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241349" y="17632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 smtClean="0">
                <a:solidFill>
                  <a:schemeClr val="bg1"/>
                </a:solidFill>
              </a:rPr>
              <a:t>1</a:t>
            </a:r>
            <a:endParaRPr lang="sl-S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4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2" y="860752"/>
            <a:ext cx="8040950" cy="563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oljeZBesedilom 6"/>
          <p:cNvSpPr txBox="1"/>
          <p:nvPr/>
        </p:nvSpPr>
        <p:spPr>
          <a:xfrm>
            <a:off x="1758390" y="272608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10cm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4419600" y="266079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20cm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541023" y="143903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A3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7080810" y="2660798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10cm</a:t>
            </a:r>
          </a:p>
          <a:p>
            <a:endParaRPr lang="sl-SI" dirty="0"/>
          </a:p>
        </p:txBody>
      </p:sp>
      <p:sp>
        <p:nvSpPr>
          <p:cNvPr id="11" name="Elipsa 10"/>
          <p:cNvSpPr/>
          <p:nvPr/>
        </p:nvSpPr>
        <p:spPr>
          <a:xfrm>
            <a:off x="3088995" y="2660798"/>
            <a:ext cx="138079" cy="1301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6312959" y="2534805"/>
            <a:ext cx="121960" cy="1259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/>
          <p:cNvSpPr txBox="1"/>
          <p:nvPr/>
        </p:nvSpPr>
        <p:spPr>
          <a:xfrm>
            <a:off x="6858104" y="152053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7</a:t>
            </a:r>
            <a:r>
              <a:rPr lang="sl-SI" dirty="0" smtClean="0"/>
              <a:t>cm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91943" y="348903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1cm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241349" y="17632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chemeClr val="bg1"/>
                </a:solidFill>
              </a:rPr>
              <a:t>2</a:t>
            </a:r>
            <a:endParaRPr lang="sl-S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7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1" y="1184989"/>
            <a:ext cx="7882001" cy="5321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jeZBesedilom 4"/>
          <p:cNvSpPr txBox="1"/>
          <p:nvPr/>
        </p:nvSpPr>
        <p:spPr>
          <a:xfrm>
            <a:off x="241349" y="17632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chemeClr val="bg1"/>
                </a:solidFill>
              </a:rPr>
              <a:t>3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2937143" y="3555449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4.5 cm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748584" y="368443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6.4 cm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279053" y="425593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8</a:t>
            </a:r>
            <a:r>
              <a:rPr lang="sl-SI" dirty="0" smtClean="0"/>
              <a:t> cm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740335" y="254726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6.4 cm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7431996" y="291659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8</a:t>
            </a:r>
            <a:r>
              <a:rPr lang="sl-SI" dirty="0" smtClean="0"/>
              <a:t> cm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158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2" y="1551745"/>
            <a:ext cx="3776779" cy="3412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55" y="1551744"/>
            <a:ext cx="4548643" cy="3412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jeZBesedilom 5"/>
          <p:cNvSpPr txBox="1"/>
          <p:nvPr/>
        </p:nvSpPr>
        <p:spPr>
          <a:xfrm>
            <a:off x="241349" y="17632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chemeClr val="bg1"/>
                </a:solidFill>
              </a:rPr>
              <a:t>4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500135" y="17632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chemeClr val="bg1"/>
                </a:solidFill>
              </a:rPr>
              <a:t>5</a:t>
            </a:r>
            <a:endParaRPr lang="sl-S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9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6752" r="24114"/>
          <a:stretch/>
        </p:blipFill>
        <p:spPr>
          <a:xfrm rot="5400000">
            <a:off x="89952" y="1200300"/>
            <a:ext cx="4534675" cy="3608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50" y="928401"/>
            <a:ext cx="3454842" cy="4152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jeZBesedilom 5"/>
          <p:cNvSpPr txBox="1"/>
          <p:nvPr/>
        </p:nvSpPr>
        <p:spPr>
          <a:xfrm>
            <a:off x="17403" y="9218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chemeClr val="bg1"/>
                </a:solidFill>
              </a:rPr>
              <a:t>6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605786" y="507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chemeClr val="bg1"/>
                </a:solidFill>
              </a:rPr>
              <a:t>7</a:t>
            </a:r>
            <a:endParaRPr lang="sl-S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4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8910" r="3061" b="3099"/>
          <a:stretch/>
        </p:blipFill>
        <p:spPr>
          <a:xfrm>
            <a:off x="625151" y="433925"/>
            <a:ext cx="4609323" cy="2701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262" y="1939777"/>
            <a:ext cx="2460935" cy="4078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jeZBesedilom 5"/>
          <p:cNvSpPr txBox="1"/>
          <p:nvPr/>
        </p:nvSpPr>
        <p:spPr>
          <a:xfrm>
            <a:off x="89427" y="4730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chemeClr val="bg1"/>
                </a:solidFill>
              </a:rPr>
              <a:t>8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5867995" y="101644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chemeClr val="bg1"/>
                </a:solidFill>
              </a:rPr>
              <a:t>9</a:t>
            </a:r>
            <a:endParaRPr lang="sl-S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29</Words>
  <Application>Microsoft Office PowerPoint</Application>
  <PresentationFormat>Diaprojekcija na zaslonu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Boštjan1</dc:creator>
  <cp:lastModifiedBy>Boštjan1</cp:lastModifiedBy>
  <cp:revision>4</cp:revision>
  <dcterms:created xsi:type="dcterms:W3CDTF">2019-11-19T16:58:23Z</dcterms:created>
  <dcterms:modified xsi:type="dcterms:W3CDTF">2019-11-19T17:19:23Z</dcterms:modified>
</cp:coreProperties>
</file>